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4" r:id="rId5"/>
    <p:sldId id="265" r:id="rId6"/>
    <p:sldId id="258" r:id="rId7"/>
    <p:sldId id="259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1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982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630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FF1DE50-A6BE-42E2-B310-5293F54A1F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008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27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47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51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8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8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9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862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250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933B6-E447-4BCE-9D9D-216A554E848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FE963-B129-4529-8A59-8357A08B1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2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8 de </a:t>
            </a:r>
            <a:r>
              <a:rPr lang="en-US" dirty="0" err="1" smtClean="0">
                <a:solidFill>
                  <a:srgbClr val="0070C0"/>
                </a:solidFill>
              </a:rPr>
              <a:t>octubre</a:t>
            </a:r>
            <a:r>
              <a:rPr lang="en-US" dirty="0" smtClean="0">
                <a:solidFill>
                  <a:srgbClr val="0070C0"/>
                </a:solidFill>
              </a:rPr>
              <a:t> del 2013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#10: </a:t>
            </a:r>
            <a:r>
              <a:rPr lang="es-ES_tradnl" dirty="0" smtClean="0"/>
              <a:t>¿Cómo continuamos la practica para el examen # 1?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dirty="0" smtClean="0"/>
              <a:t>Completa la hoja </a:t>
            </a:r>
            <a:r>
              <a:rPr lang="es-ES_tradnl" u="sng" dirty="0" smtClean="0"/>
              <a:t>Amigas caribeñas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88801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"/>
            <a:ext cx="8229600" cy="8842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15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3300" dirty="0" smtClean="0"/>
              <a:t>	Ella ______ mi amiga Marina. Yo ______ Rosa. Marina y yo _______ muy buenas amigas. Marina _____ de Cuba y yo _____ de la Republica Dominicana.  Cuba y la Republica Dominicana ______ dos islas en el mar Caribe. _____ dos islas tropicales.</a:t>
            </a:r>
          </a:p>
          <a:p>
            <a:pPr marL="0" indent="0">
              <a:buNone/>
            </a:pPr>
            <a:r>
              <a:rPr lang="es-ES_tradnl" sz="3300" dirty="0"/>
              <a:t>	</a:t>
            </a:r>
            <a:r>
              <a:rPr lang="es-ES_tradnl" sz="3300" dirty="0" smtClean="0"/>
              <a:t>Ahora nosotras ______ alumnas en una escuela secundaria en Miami. Nosotras _______ alumnas muy ambiciosas. Marina ____ una alumna muy buena en historia y yo _____ una alumna buena en ciencias. Nosotras ______ muy estudiosas.</a:t>
            </a:r>
            <a:r>
              <a:rPr lang="es-ES_tradnl" sz="3300" dirty="0"/>
              <a:t>	</a:t>
            </a:r>
            <a:r>
              <a:rPr lang="es-ES_tradnl" sz="3300" dirty="0" smtClean="0"/>
              <a:t>	</a:t>
            </a:r>
            <a:endParaRPr lang="es-ES_tradnl" sz="33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81200" y="106680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0" y="1094509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soy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00" y="16103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somos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1000" y="205740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657600" y="21437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soy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81000" y="31343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son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019800" y="31343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Son 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733800" y="42011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somos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934200" y="47345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somos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019800" y="52679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029200" y="57251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soy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029200" y="62585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somos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16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0"/>
            <a:ext cx="13824347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4770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184973" y="2362200"/>
            <a:ext cx="1295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alta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733800" y="3048000"/>
            <a:ext cx="1295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serio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62800" y="3733800"/>
            <a:ext cx="1295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prezosos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562600" y="4419600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mexicana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096000" y="5486400"/>
            <a:ext cx="1295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aburrida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52400" y="12192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prstClr val="black"/>
                </a:solidFill>
              </a:rPr>
              <a:t>II- Copy &amp; complete with the correct word.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4800" b="1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4800" b="1" dirty="0" smtClean="0">
                <a:solidFill>
                  <a:srgbClr val="FF0000"/>
                </a:solidFill>
              </a:rPr>
              <a:t> del </a:t>
            </a:r>
            <a:r>
              <a:rPr lang="en-US" altLang="en-US" sz="4800" b="1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4800" b="1" dirty="0" smtClean="0">
                <a:solidFill>
                  <a:srgbClr val="FF0000"/>
                </a:solidFill>
              </a:rPr>
              <a:t> 9</a:t>
            </a:r>
            <a:endParaRPr lang="en-US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95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533400"/>
            <a:ext cx="8229600" cy="1143000"/>
          </a:xfrm>
        </p:spPr>
        <p:txBody>
          <a:bodyPr/>
          <a:lstStyle/>
          <a:p>
            <a:pPr algn="l"/>
            <a:r>
              <a:rPr lang="en-US" altLang="en-US" sz="3200" u="sng" dirty="0" err="1">
                <a:solidFill>
                  <a:srgbClr val="00B050"/>
                </a:solidFill>
              </a:rPr>
              <a:t>Ejercicio</a:t>
            </a:r>
            <a:r>
              <a:rPr lang="en-US" altLang="en-US" sz="3200" u="sng" dirty="0">
                <a:solidFill>
                  <a:srgbClr val="00B050"/>
                </a:solidFill>
              </a:rPr>
              <a:t> A</a:t>
            </a:r>
            <a:r>
              <a:rPr lang="en-US" altLang="en-US" sz="32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41438"/>
            <a:ext cx="8686800" cy="52117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El titulo de la novela es _______________.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Cervantes es _____________________.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¿Cómo es don Quijote? _______________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_______________ es un defecto.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_______________ es un atributo positivo.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94325" y="1325563"/>
            <a:ext cx="3063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</a:rPr>
              <a:t>c. </a:t>
            </a:r>
            <a:r>
              <a:rPr lang="en-US" altLang="en-US" sz="3200" b="1" i="1" dirty="0">
                <a:solidFill>
                  <a:srgbClr val="0000FF"/>
                </a:solidFill>
              </a:rPr>
              <a:t>El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Quijote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429000" y="2316163"/>
            <a:ext cx="4953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</a:rPr>
              <a:t>d. </a:t>
            </a:r>
            <a:r>
              <a:rPr lang="en-US" altLang="en-US" sz="3200" b="1" i="1" dirty="0">
                <a:solidFill>
                  <a:srgbClr val="0000FF"/>
                </a:solidFill>
              </a:rPr>
              <a:t>el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autor</a:t>
            </a:r>
            <a:r>
              <a:rPr lang="en-US" altLang="en-US" sz="3200" b="1" i="1" dirty="0">
                <a:solidFill>
                  <a:srgbClr val="0000FF"/>
                </a:solidFill>
              </a:rPr>
              <a:t> de la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novela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699125" y="3429000"/>
            <a:ext cx="3063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</a:rPr>
              <a:t>b.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Es</a:t>
            </a:r>
            <a:r>
              <a:rPr lang="en-US" altLang="en-US" sz="3200" b="1" i="1" dirty="0">
                <a:solidFill>
                  <a:srgbClr val="0000FF"/>
                </a:solidFill>
              </a:rPr>
              <a:t>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serio</a:t>
            </a:r>
            <a:r>
              <a:rPr lang="en-US" altLang="en-US" sz="3200" b="1" i="1" dirty="0">
                <a:solidFill>
                  <a:srgbClr val="0000FF"/>
                </a:solidFill>
              </a:rPr>
              <a:t>.      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838200" y="4525963"/>
            <a:ext cx="3581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rgbClr val="0000FF"/>
                </a:solidFill>
              </a:rPr>
              <a:t>c. </a:t>
            </a:r>
            <a:r>
              <a:rPr lang="en-US" altLang="en-US" sz="3200" b="1" i="1">
                <a:solidFill>
                  <a:srgbClr val="0000FF"/>
                </a:solidFill>
              </a:rPr>
              <a:t>Ser perezoso</a:t>
            </a:r>
            <a:endParaRPr lang="en-US" altLang="en-US" sz="3200" b="1">
              <a:solidFill>
                <a:srgbClr val="0000FF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990600" y="5592763"/>
            <a:ext cx="3063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</a:rPr>
              <a:t>c.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Ser</a:t>
            </a:r>
            <a:r>
              <a:rPr lang="en-US" altLang="en-US" sz="3200" b="1" i="1" dirty="0">
                <a:solidFill>
                  <a:srgbClr val="0000FF"/>
                </a:solidFill>
              </a:rPr>
              <a:t>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honesto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457200" y="762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5810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  <p:bldP spid="4103" grpId="0"/>
      <p:bldP spid="41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229600" cy="808038"/>
          </a:xfrm>
        </p:spPr>
        <p:txBody>
          <a:bodyPr/>
          <a:lstStyle/>
          <a:p>
            <a:pPr algn="l"/>
            <a:r>
              <a:rPr lang="en-US" altLang="en-US" sz="3200" u="sng" dirty="0" err="1">
                <a:solidFill>
                  <a:srgbClr val="0000FF"/>
                </a:solidFill>
              </a:rPr>
              <a:t>Ejercicio</a:t>
            </a:r>
            <a:r>
              <a:rPr lang="en-US" altLang="en-US" sz="3200" u="sng" dirty="0">
                <a:solidFill>
                  <a:srgbClr val="0000FF"/>
                </a:solidFill>
              </a:rPr>
              <a:t> B </a:t>
            </a:r>
          </a:p>
        </p:txBody>
      </p:sp>
      <p:graphicFrame>
        <p:nvGraphicFramePr>
          <p:cNvPr id="5176" name="Group 56"/>
          <p:cNvGraphicFramePr>
            <a:graphicFrameLocks noGrp="1"/>
          </p:cNvGraphicFramePr>
          <p:nvPr>
            <p:ph type="tbl" idx="1"/>
          </p:nvPr>
        </p:nvGraphicFramePr>
        <p:xfrm>
          <a:off x="457200" y="914400"/>
          <a:ext cx="8229600" cy="569976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Caracteristica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Don Quijote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Sancho Panza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BAJO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GORDO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FLACO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GRACIOSO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SERIO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GENEROSO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HONESTO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TONTO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PEREZOSO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77" name="Picture 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447800"/>
            <a:ext cx="55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0" name="Picture 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19700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1" name="Picture 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5034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2" name="Picture 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50" y="30368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3" name="Picture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3505200"/>
            <a:ext cx="55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4" name="Picture 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038600"/>
            <a:ext cx="55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5" name="Picture 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5608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6" name="Picture 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0942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7" name="Picture 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56276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8" name="Picture 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6096000"/>
            <a:ext cx="55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506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066" y="-3048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0198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12954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chemeClr val="accent6">
                    <a:lumMod val="75000"/>
                  </a:schemeClr>
                </a:solidFill>
              </a:rPr>
              <a:t>I-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 Copy &amp; rewrite in the plural.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429000" y="19812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8000"/>
                </a:solidFill>
              </a:rPr>
              <a:t>Los amigos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038600" y="2586335"/>
            <a:ext cx="342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Unas</a:t>
            </a:r>
            <a:r>
              <a:rPr lang="en-US" altLang="en-US" sz="2400" b="1" dirty="0">
                <a:solidFill>
                  <a:srgbClr val="008000"/>
                </a:solidFill>
              </a:rPr>
              <a:t> </a:t>
            </a:r>
            <a:r>
              <a:rPr lang="en-US" altLang="en-US" sz="2400" b="1" dirty="0" err="1">
                <a:solidFill>
                  <a:srgbClr val="008000"/>
                </a:solidFill>
              </a:rPr>
              <a:t>muchachas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76600" y="3272135"/>
            <a:ext cx="2286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8000"/>
                </a:solidFill>
              </a:rPr>
              <a:t>Las </a:t>
            </a:r>
            <a:r>
              <a:rPr lang="en-US" altLang="en-US" sz="2400" b="1" dirty="0" err="1">
                <a:solidFill>
                  <a:srgbClr val="008000"/>
                </a:solidFill>
              </a:rPr>
              <a:t>clases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505200" y="3881735"/>
            <a:ext cx="1981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8000"/>
                </a:solidFill>
              </a:rPr>
              <a:t>Las </a:t>
            </a:r>
            <a:r>
              <a:rPr lang="en-US" altLang="en-US" sz="2400" b="1" dirty="0" err="1">
                <a:solidFill>
                  <a:srgbClr val="008000"/>
                </a:solidFill>
              </a:rPr>
              <a:t>escuelas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352800" y="4495800"/>
            <a:ext cx="2133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Unos</a:t>
            </a:r>
            <a:r>
              <a:rPr lang="en-US" altLang="en-US" sz="2400" b="1" dirty="0">
                <a:solidFill>
                  <a:srgbClr val="008000"/>
                </a:solidFill>
              </a:rPr>
              <a:t> </a:t>
            </a:r>
            <a:r>
              <a:rPr lang="en-US" altLang="en-US" sz="2400" b="1" dirty="0" err="1">
                <a:solidFill>
                  <a:srgbClr val="008000"/>
                </a:solidFill>
              </a:rPr>
              <a:t>cursos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733800" y="5100935"/>
            <a:ext cx="2971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8000"/>
                </a:solidFill>
              </a:rPr>
              <a:t>Los </a:t>
            </a:r>
            <a:r>
              <a:rPr lang="en-US" altLang="en-US" sz="2400" b="1" dirty="0" err="1">
                <a:solidFill>
                  <a:srgbClr val="008000"/>
                </a:solidFill>
              </a:rPr>
              <a:t>continentes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06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1344" y="-271441"/>
            <a:ext cx="14307144" cy="8043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0198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12954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chemeClr val="accent6">
                    <a:lumMod val="75000"/>
                  </a:schemeClr>
                </a:solidFill>
              </a:rPr>
              <a:t>II-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 Copy &amp; complete with the correct form.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10000" y="22860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>
                <a:solidFill>
                  <a:srgbClr val="008000"/>
                </a:solidFill>
              </a:rPr>
              <a:t>pequeña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334000" y="29718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>
                <a:solidFill>
                  <a:srgbClr val="008000"/>
                </a:solidFill>
              </a:rPr>
              <a:t>buenos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419600" y="35814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>
                <a:solidFill>
                  <a:srgbClr val="008000"/>
                </a:solidFill>
              </a:rPr>
              <a:t>colombianos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62400" y="4262735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 err="1">
                <a:solidFill>
                  <a:srgbClr val="008000"/>
                </a:solidFill>
              </a:rPr>
              <a:t>faciles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429000" y="48768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>
                <a:solidFill>
                  <a:srgbClr val="008000"/>
                </a:solidFill>
              </a:rPr>
              <a:t>inteligente</a:t>
            </a:r>
          </a:p>
        </p:txBody>
      </p:sp>
    </p:spTree>
    <p:extLst>
      <p:ext uri="{BB962C8B-B14F-4D97-AF65-F5344CB8AC3E}">
        <p14:creationId xmlns:p14="http://schemas.microsoft.com/office/powerpoint/2010/main" val="196220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"/>
            <a:ext cx="8229600" cy="9604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Integracion</a:t>
            </a:r>
            <a:r>
              <a:rPr lang="en-US" dirty="0" smtClean="0"/>
              <a:t> p.1.13-1.14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00FF"/>
                </a:solidFill>
              </a:rPr>
              <a:t>EXAM ON FRIDAY!</a:t>
            </a:r>
          </a:p>
          <a:p>
            <a:r>
              <a:rPr lang="en-US" dirty="0" smtClean="0"/>
              <a:t>Study</a:t>
            </a:r>
          </a:p>
          <a:p>
            <a:pPr lvl="1"/>
            <a:r>
              <a:rPr lang="en-US" dirty="0" smtClean="0"/>
              <a:t> Adjectives Vocabulary</a:t>
            </a:r>
          </a:p>
          <a:p>
            <a:pPr lvl="1"/>
            <a:r>
              <a:rPr lang="en-US" dirty="0" err="1" smtClean="0"/>
              <a:t>Verbo</a:t>
            </a:r>
            <a:r>
              <a:rPr lang="en-US" dirty="0" smtClean="0"/>
              <a:t> SER</a:t>
            </a:r>
          </a:p>
          <a:p>
            <a:pPr lvl="1"/>
            <a:r>
              <a:rPr lang="en-US" dirty="0" smtClean="0"/>
              <a:t>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articulos</a:t>
            </a:r>
            <a:r>
              <a:rPr lang="en-US" i="1" dirty="0" smtClean="0"/>
              <a:t> </a:t>
            </a:r>
            <a:r>
              <a:rPr lang="en-US" i="1" dirty="0" err="1" smtClean="0"/>
              <a:t>definidos</a:t>
            </a:r>
            <a:r>
              <a:rPr lang="en-US" i="1" dirty="0" smtClean="0"/>
              <a:t>: el, la, los, </a:t>
            </a:r>
            <a:r>
              <a:rPr lang="en-US" i="1" dirty="0" err="1" smtClean="0"/>
              <a:t>las</a:t>
            </a:r>
            <a:r>
              <a:rPr lang="en-US" i="1" dirty="0" smtClean="0"/>
              <a:t>)</a:t>
            </a:r>
          </a:p>
          <a:p>
            <a:pPr lvl="1"/>
            <a:r>
              <a:rPr lang="en-US" dirty="0" smtClean="0"/>
              <a:t>Question words</a:t>
            </a:r>
          </a:p>
          <a:p>
            <a:pPr lvl="1"/>
            <a:r>
              <a:rPr lang="en-US" dirty="0" smtClean="0"/>
              <a:t>School Supply vocabulary</a:t>
            </a:r>
          </a:p>
          <a:p>
            <a:pPr lvl="1"/>
            <a:r>
              <a:rPr lang="en-US" dirty="0" smtClean="0"/>
              <a:t>Classes vocabulary</a:t>
            </a:r>
          </a:p>
          <a:p>
            <a:pPr lvl="1"/>
            <a:r>
              <a:rPr lang="en-US" dirty="0" smtClean="0"/>
              <a:t>Indefinite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articulos</a:t>
            </a:r>
            <a:r>
              <a:rPr lang="en-US" i="1" dirty="0" smtClean="0"/>
              <a:t> </a:t>
            </a:r>
            <a:r>
              <a:rPr lang="en-US" i="1" dirty="0" err="1" smtClean="0"/>
              <a:t>indefinidos</a:t>
            </a:r>
            <a:r>
              <a:rPr lang="en-US" i="1" dirty="0" smtClean="0"/>
              <a:t>: un, </a:t>
            </a:r>
            <a:r>
              <a:rPr lang="en-US" i="1" dirty="0" err="1" smtClean="0"/>
              <a:t>una,unos</a:t>
            </a:r>
            <a:r>
              <a:rPr lang="en-US" i="1" dirty="0" smtClean="0"/>
              <a:t>, </a:t>
            </a:r>
            <a:r>
              <a:rPr lang="en-US" i="1" dirty="0" err="1" smtClean="0"/>
              <a:t>unas</a:t>
            </a:r>
            <a:r>
              <a:rPr lang="en-US" i="1" dirty="0" smtClean="0"/>
              <a:t>) </a:t>
            </a:r>
          </a:p>
          <a:p>
            <a:pPr lvl="1"/>
            <a:r>
              <a:rPr lang="en-US" dirty="0" smtClean="0"/>
              <a:t>Readings: </a:t>
            </a:r>
          </a:p>
          <a:p>
            <a:pPr lvl="2"/>
            <a:r>
              <a:rPr lang="en-US" u="sng" dirty="0" smtClean="0"/>
              <a:t>Amigos Latinos en EEUU</a:t>
            </a:r>
            <a:r>
              <a:rPr lang="en-US" dirty="0" smtClean="0"/>
              <a:t> </a:t>
            </a:r>
          </a:p>
          <a:p>
            <a:pPr lvl="2"/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419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233</Words>
  <Application>Microsoft Office PowerPoint</Application>
  <PresentationFormat>On-screen Show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 llamo ________ Clase 701 La fecha es el 8 de octubre del 2013</vt:lpstr>
      <vt:lpstr>Repaso de la Actividad Inicial</vt:lpstr>
      <vt:lpstr>PowerPoint Presentation</vt:lpstr>
      <vt:lpstr>Ejercicio A </vt:lpstr>
      <vt:lpstr>Ejercicio B </vt:lpstr>
      <vt:lpstr>PowerPoint Presentation</vt:lpstr>
      <vt:lpstr>PowerPoint Presentation</vt:lpstr>
      <vt:lpstr>Tarea # 10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7</cp:revision>
  <dcterms:created xsi:type="dcterms:W3CDTF">2013-10-07T16:48:52Z</dcterms:created>
  <dcterms:modified xsi:type="dcterms:W3CDTF">2013-10-08T16:39:44Z</dcterms:modified>
</cp:coreProperties>
</file>